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44" r:id="rId1"/>
  </p:sldMasterIdLst>
  <p:sldIdLst>
    <p:sldId id="256" r:id="rId2"/>
    <p:sldId id="257" r:id="rId3"/>
    <p:sldId id="258" r:id="rId4"/>
    <p:sldId id="259" r:id="rId5"/>
    <p:sldId id="260" r:id="rId6"/>
    <p:sldId id="261" r:id="rId7"/>
    <p:sldId id="263" r:id="rId8"/>
    <p:sldId id="262" r:id="rId9"/>
    <p:sldId id="264"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p:restoredLeft sz="34555" autoAdjust="0"/>
    <p:restoredTop sz="94713" autoAdjust="0"/>
  </p:normalViewPr>
  <p:slideViewPr>
    <p:cSldViewPr>
      <p:cViewPr varScale="1">
        <p:scale>
          <a:sx n="62" d="100"/>
          <a:sy n="62" d="100"/>
        </p:scale>
        <p:origin x="-90" y="-103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8" name="Freeform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EA3DA7F5-453D-4DF5-B802-E99C4CFA6E5E}" type="datetimeFigureOut">
              <a:rPr lang="en-US" smtClean="0"/>
              <a:t>5/12/2011</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33BD23C2-95E6-42A7-B192-CF3F11E403D2}"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A3DA7F5-453D-4DF5-B802-E99C4CFA6E5E}" type="datetimeFigureOut">
              <a:rPr lang="en-US" smtClean="0"/>
              <a:t>5/12/2011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3BD23C2-95E6-42A7-B192-CF3F11E403D2}"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A3DA7F5-453D-4DF5-B802-E99C4CFA6E5E}" type="datetimeFigureOut">
              <a:rPr lang="en-US" smtClean="0"/>
              <a:t>5/12/2011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3BD23C2-95E6-42A7-B192-CF3F11E403D2}"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A3DA7F5-453D-4DF5-B802-E99C4CFA6E5E}" type="datetimeFigureOut">
              <a:rPr lang="en-US" smtClean="0"/>
              <a:t>5/12/2011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3BD23C2-95E6-42A7-B192-CF3F11E403D2}"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9" name="Freeform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2" name="Title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EA3DA7F5-453D-4DF5-B802-E99C4CFA6E5E}" type="datetimeFigureOut">
              <a:rPr lang="en-US" smtClean="0"/>
              <a:t>5/12/2011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3BD23C2-95E6-42A7-B192-CF3F11E403D2}"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A3DA7F5-453D-4DF5-B802-E99C4CFA6E5E}" type="datetimeFigureOut">
              <a:rPr lang="en-US" smtClean="0"/>
              <a:t>5/12/2011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3BD23C2-95E6-42A7-B192-CF3F11E403D2}"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EA3DA7F5-453D-4DF5-B802-E99C4CFA6E5E}" type="datetimeFigureOut">
              <a:rPr lang="en-US" smtClean="0"/>
              <a:t>5/12/2011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3BD23C2-95E6-42A7-B192-CF3F11E403D2}"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320"/>
            <a:ext cx="7470648" cy="1143000"/>
          </a:xfrm>
        </p:spPr>
        <p:txBody>
          <a:bodyPr anchor="ctr"/>
          <a:lstStyle>
            <a:lvl1pPr algn="l">
              <a:defRPr sz="4600"/>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EA3DA7F5-453D-4DF5-B802-E99C4CFA6E5E}" type="datetimeFigureOut">
              <a:rPr lang="en-US" smtClean="0"/>
              <a:t>5/12/2011</a:t>
            </a:fld>
            <a:endParaRPr lang="en-US"/>
          </a:p>
        </p:txBody>
      </p:sp>
      <p:sp>
        <p:nvSpPr>
          <p:cNvPr id="8" name="Slide Number Placeholder 7"/>
          <p:cNvSpPr>
            <a:spLocks noGrp="1"/>
          </p:cNvSpPr>
          <p:nvPr>
            <p:ph type="sldNum" sz="quarter" idx="11"/>
          </p:nvPr>
        </p:nvSpPr>
        <p:spPr/>
        <p:txBody>
          <a:bodyPr/>
          <a:lstStyle/>
          <a:p>
            <a:fld id="{33BD23C2-95E6-42A7-B192-CF3F11E403D2}" type="slidenum">
              <a:rPr lang="en-US" smtClean="0"/>
              <a:t>‹#›</a:t>
            </a:fld>
            <a:endParaRPr lang="en-US"/>
          </a:p>
        </p:txBody>
      </p:sp>
      <p:sp>
        <p:nvSpPr>
          <p:cNvPr id="9" name="Footer Placeholder 8"/>
          <p:cNvSpPr>
            <a:spLocks noGrp="1"/>
          </p:cNvSpPr>
          <p:nvPr>
            <p:ph type="ftr" sz="quarter" idx="12"/>
          </p:nvPr>
        </p:nvSpPr>
        <p:spPr/>
        <p:txBody>
          <a:bodyPr/>
          <a:lstStyle/>
          <a:p>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A3DA7F5-453D-4DF5-B802-E99C4CFA6E5E}" type="datetimeFigureOut">
              <a:rPr lang="en-US" smtClean="0"/>
              <a:t>5/12/2011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3BD23C2-95E6-42A7-B192-CF3F11E403D2}"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A3DA7F5-453D-4DF5-B802-E99C4CFA6E5E}" type="datetimeFigureOut">
              <a:rPr lang="en-US" smtClean="0"/>
              <a:t>5/12/2011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156448" y="6422064"/>
            <a:ext cx="762000" cy="365125"/>
          </a:xfrm>
        </p:spPr>
        <p:txBody>
          <a:bodyPr/>
          <a:lstStyle/>
          <a:p>
            <a:fld id="{33BD23C2-95E6-42A7-B192-CF3F11E403D2}"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457200" y="6422064"/>
            <a:ext cx="2133600" cy="365125"/>
          </a:xfrm>
        </p:spPr>
        <p:txBody>
          <a:bodyPr/>
          <a:lstStyle/>
          <a:p>
            <a:fld id="{EA3DA7F5-453D-4DF5-B802-E99C4CFA6E5E}" type="datetimeFigureOut">
              <a:rPr lang="en-US" smtClean="0"/>
              <a:t>5/12/2011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3BD23C2-95E6-42A7-B192-CF3F11E403D2}"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Freeform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16" name="Freeform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Placeholder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EA3DA7F5-453D-4DF5-B802-E99C4CFA6E5E}" type="datetimeFigureOut">
              <a:rPr lang="en-US" smtClean="0"/>
              <a:t>5/12/2011</a:t>
            </a:fld>
            <a:endParaRPr lang="en-US"/>
          </a:p>
        </p:txBody>
      </p:sp>
      <p:sp>
        <p:nvSpPr>
          <p:cNvPr id="22" name="Footer Placeholder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n-US"/>
          </a:p>
        </p:txBody>
      </p:sp>
      <p:sp>
        <p:nvSpPr>
          <p:cNvPr id="18" name="Slide Number Placeholder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33BD23C2-95E6-42A7-B192-CF3F11E403D2}"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745" r:id="rId1"/>
    <p:sldLayoutId id="2147483746" r:id="rId2"/>
    <p:sldLayoutId id="2147483747" r:id="rId3"/>
    <p:sldLayoutId id="2147483748" r:id="rId4"/>
    <p:sldLayoutId id="2147483749" r:id="rId5"/>
    <p:sldLayoutId id="2147483750" r:id="rId6"/>
    <p:sldLayoutId id="2147483751" r:id="rId7"/>
    <p:sldLayoutId id="2147483752" r:id="rId8"/>
    <p:sldLayoutId id="2147483753" r:id="rId9"/>
    <p:sldLayoutId id="2147483754" r:id="rId10"/>
    <p:sldLayoutId id="2147483755" r:id="rId11"/>
  </p:sldLayoutIdLst>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itle 10"/>
          <p:cNvSpPr>
            <a:spLocks noGrp="1"/>
          </p:cNvSpPr>
          <p:nvPr>
            <p:ph type="ctrTitle"/>
          </p:nvPr>
        </p:nvSpPr>
        <p:spPr>
          <a:xfrm>
            <a:off x="762000" y="2743200"/>
            <a:ext cx="6480048" cy="2301240"/>
          </a:xfrm>
        </p:spPr>
        <p:txBody>
          <a:bodyPr/>
          <a:lstStyle/>
          <a:p>
            <a:r>
              <a:rPr lang="en-US" dirty="0" smtClean="0"/>
              <a:t>Outcome 3</a:t>
            </a:r>
            <a:endParaRPr lang="en-US" dirty="0"/>
          </a:p>
        </p:txBody>
      </p:sp>
      <p:sp>
        <p:nvSpPr>
          <p:cNvPr id="12" name="Subtitle 11"/>
          <p:cNvSpPr>
            <a:spLocks noGrp="1"/>
          </p:cNvSpPr>
          <p:nvPr>
            <p:ph type="subTitle" idx="1"/>
          </p:nvPr>
        </p:nvSpPr>
        <p:spPr>
          <a:xfrm>
            <a:off x="609600" y="2209800"/>
            <a:ext cx="6480048" cy="1752600"/>
          </a:xfrm>
          <a:effectLst>
            <a:outerShdw blurRad="50800" dist="38100" dir="2700000" algn="tl" rotWithShape="0">
              <a:prstClr val="black">
                <a:alpha val="40000"/>
              </a:prstClr>
            </a:outerShdw>
          </a:effectLst>
        </p:spPr>
        <p:txBody>
          <a:bodyPr>
            <a:normAutofit/>
          </a:bodyPr>
          <a:lstStyle/>
          <a:p>
            <a:r>
              <a:rPr lang="en-US" sz="2400" b="1" dirty="0" smtClean="0">
                <a:effectLst>
                  <a:outerShdw blurRad="38100" dist="38100" dir="2700000" algn="tl">
                    <a:srgbClr val="000000">
                      <a:alpha val="43137"/>
                    </a:srgbClr>
                  </a:outerShdw>
                </a:effectLst>
                <a:latin typeface="+mj-lt"/>
              </a:rPr>
              <a:t>By Paul Aquilina</a:t>
            </a:r>
            <a:endParaRPr lang="en-US" sz="2400" b="1" dirty="0">
              <a:effectLst>
                <a:outerShdw blurRad="38100" dist="38100" dir="2700000" algn="tl">
                  <a:srgbClr val="000000">
                    <a:alpha val="43137"/>
                  </a:srgbClr>
                </a:outerShdw>
              </a:effectLst>
              <a:latin typeface="+mj-lt"/>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Various Health Issues Youth Face </a:t>
            </a:r>
            <a:r>
              <a:rPr lang="en-US" sz="2000" b="1" dirty="0" smtClean="0"/>
              <a:t>pt1</a:t>
            </a:r>
            <a:endParaRPr lang="en-US" b="1" dirty="0"/>
          </a:p>
        </p:txBody>
      </p:sp>
      <p:sp>
        <p:nvSpPr>
          <p:cNvPr id="3" name="Content Placeholder 2"/>
          <p:cNvSpPr>
            <a:spLocks noGrp="1"/>
          </p:cNvSpPr>
          <p:nvPr>
            <p:ph idx="1"/>
          </p:nvPr>
        </p:nvSpPr>
        <p:spPr/>
        <p:txBody>
          <a:bodyPr>
            <a:normAutofit lnSpcReduction="10000"/>
          </a:bodyPr>
          <a:lstStyle/>
          <a:p>
            <a:r>
              <a:rPr lang="en-US" sz="2000" dirty="0" smtClean="0"/>
              <a:t>Asthma is a condition that affects the small air passages of the lungs. This results if difficulty breathing.</a:t>
            </a:r>
          </a:p>
          <a:p>
            <a:endParaRPr lang="en-US" sz="2000" dirty="0" smtClean="0"/>
          </a:p>
          <a:p>
            <a:r>
              <a:rPr lang="en-US" sz="2000" dirty="0" smtClean="0"/>
              <a:t>Diabetes refers to a group of different conditions in which there is too much glucose in the blood</a:t>
            </a:r>
          </a:p>
          <a:p>
            <a:endParaRPr lang="en-US" sz="2000" dirty="0" smtClean="0"/>
          </a:p>
          <a:p>
            <a:r>
              <a:rPr lang="en-US" sz="2000" dirty="0" smtClean="0"/>
              <a:t>Weight issues refers to youth being overweight or underweight</a:t>
            </a:r>
          </a:p>
          <a:p>
            <a:endParaRPr lang="en-US" sz="2000" dirty="0" smtClean="0"/>
          </a:p>
          <a:p>
            <a:r>
              <a:rPr lang="en-US" sz="2000" dirty="0" smtClean="0"/>
              <a:t>Drug use is a substance abuse that can cause long term or short term health issues.</a:t>
            </a:r>
          </a:p>
          <a:p>
            <a:endParaRPr lang="en-US" sz="2000" dirty="0" smtClean="0"/>
          </a:p>
          <a:p>
            <a:r>
              <a:rPr lang="en-US" sz="2000" dirty="0" smtClean="0"/>
              <a:t>Sun protection is doing your best to protect yourself from the suns harmful UV rays.</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Various Health Issues Youth </a:t>
            </a:r>
            <a:r>
              <a:rPr lang="en-US" b="1" dirty="0" smtClean="0"/>
              <a:t>Face</a:t>
            </a:r>
            <a:br>
              <a:rPr lang="en-US" b="1" dirty="0" smtClean="0"/>
            </a:br>
            <a:r>
              <a:rPr lang="en-US" sz="2000" b="1" dirty="0" smtClean="0"/>
              <a:t>pt2</a:t>
            </a:r>
            <a:endParaRPr lang="en-US" b="1" dirty="0"/>
          </a:p>
        </p:txBody>
      </p:sp>
      <p:sp>
        <p:nvSpPr>
          <p:cNvPr id="3" name="Content Placeholder 2"/>
          <p:cNvSpPr>
            <a:spLocks noGrp="1"/>
          </p:cNvSpPr>
          <p:nvPr>
            <p:ph idx="1"/>
          </p:nvPr>
        </p:nvSpPr>
        <p:spPr/>
        <p:txBody>
          <a:bodyPr>
            <a:normAutofit/>
          </a:bodyPr>
          <a:lstStyle/>
          <a:p>
            <a:r>
              <a:rPr lang="en-US" sz="2000" dirty="0" smtClean="0"/>
              <a:t>Sexual and reproductive health is the capacity to enjoy and manage sexual and reproductive behavior</a:t>
            </a:r>
          </a:p>
          <a:p>
            <a:endParaRPr lang="en-US" sz="2000" dirty="0" smtClean="0"/>
          </a:p>
          <a:p>
            <a:r>
              <a:rPr lang="en-US" sz="2000" dirty="0" smtClean="0"/>
              <a:t>Food allergies are an abnormal response to certain parts of a food.</a:t>
            </a:r>
          </a:p>
          <a:p>
            <a:endParaRPr lang="en-US" sz="2000" dirty="0" smtClean="0"/>
          </a:p>
          <a:p>
            <a:r>
              <a:rPr lang="en-US" sz="2000" dirty="0" smtClean="0"/>
              <a:t>Cyber bullying is a issue that uses communication technologies to threaten and/or harass another person</a:t>
            </a:r>
          </a:p>
          <a:p>
            <a:endParaRPr lang="en-US" sz="2000" dirty="0" smtClean="0"/>
          </a:p>
          <a:p>
            <a:r>
              <a:rPr lang="en-US" sz="2000" dirty="0" smtClean="0"/>
              <a:t>Mental health affects the way a person behaves, thinks and feels about themselves.</a:t>
            </a:r>
            <a:endParaRPr lang="en-US" sz="2000"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Sexual And Reproductive health</a:t>
            </a:r>
            <a:endParaRPr lang="en-US" b="1" dirty="0"/>
          </a:p>
        </p:txBody>
      </p:sp>
      <p:sp>
        <p:nvSpPr>
          <p:cNvPr id="3" name="Content Placeholder 2"/>
          <p:cNvSpPr>
            <a:spLocks noGrp="1"/>
          </p:cNvSpPr>
          <p:nvPr>
            <p:ph idx="1"/>
          </p:nvPr>
        </p:nvSpPr>
        <p:spPr/>
        <p:txBody>
          <a:bodyPr>
            <a:normAutofit/>
          </a:bodyPr>
          <a:lstStyle/>
          <a:p>
            <a:pPr>
              <a:buNone/>
            </a:pPr>
            <a:r>
              <a:rPr lang="en-US" sz="2400" dirty="0" smtClean="0"/>
              <a:t>	</a:t>
            </a:r>
            <a:r>
              <a:rPr lang="en-US" sz="2800" dirty="0" smtClean="0"/>
              <a:t>Reproductive health is a “state of complete physical, mental and social wellbeing and not merely the absence of disease or infirmity.”  Sexual health is the capacity to enjoy and manage sexual behavior in accordance with social and personal ethic.</a:t>
            </a:r>
            <a:endParaRPr lang="en-US" sz="2400" dirty="0" smtClean="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600" b="1" dirty="0" smtClean="0"/>
              <a:t>Impact on all dimensions of health</a:t>
            </a:r>
            <a:endParaRPr lang="en-US" sz="3600" b="1" dirty="0"/>
          </a:p>
        </p:txBody>
      </p:sp>
      <p:sp>
        <p:nvSpPr>
          <p:cNvPr id="3" name="Content Placeholder 2"/>
          <p:cNvSpPr>
            <a:spLocks noGrp="1"/>
          </p:cNvSpPr>
          <p:nvPr>
            <p:ph idx="1"/>
          </p:nvPr>
        </p:nvSpPr>
        <p:spPr/>
        <p:txBody>
          <a:bodyPr/>
          <a:lstStyle/>
          <a:p>
            <a:r>
              <a:rPr lang="en-US" sz="2000" dirty="0" smtClean="0"/>
              <a:t>Socially getting pregnant or getting a STI can drastically change your life.  If you have a child you have to dedicate your life to supporting and raising a child. If somehow you get and STI your sexual life would have to change as well.</a:t>
            </a:r>
          </a:p>
          <a:p>
            <a:endParaRPr lang="en-US" sz="2000" dirty="0" smtClean="0"/>
          </a:p>
          <a:p>
            <a:r>
              <a:rPr lang="en-US" sz="2000" dirty="0" smtClean="0"/>
              <a:t>If you had an STI or where pregnant you would be mentally stressed with all the changes that would have to be made to you lifestyle.</a:t>
            </a:r>
          </a:p>
          <a:p>
            <a:endParaRPr lang="en-US" sz="2000" dirty="0" smtClean="0"/>
          </a:p>
          <a:p>
            <a:r>
              <a:rPr lang="en-US" sz="2000" dirty="0" smtClean="0"/>
              <a:t>If you got a STI then you would have all the physical aspects of that certain STI. If you where pregnant you would grow and have more obvious physical changes.</a:t>
            </a:r>
            <a:endParaRPr lang="en-US" sz="2000" dirty="0" smtClean="0"/>
          </a:p>
          <a:p>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smtClean="0"/>
              <a:t>Changes Overtime</a:t>
            </a:r>
            <a:endParaRPr lang="en-US" b="1" dirty="0"/>
          </a:p>
        </p:txBody>
      </p:sp>
      <p:sp>
        <p:nvSpPr>
          <p:cNvPr id="3" name="Content Placeholder 2"/>
          <p:cNvSpPr>
            <a:spLocks noGrp="1"/>
          </p:cNvSpPr>
          <p:nvPr>
            <p:ph idx="1"/>
          </p:nvPr>
        </p:nvSpPr>
        <p:spPr/>
        <p:txBody>
          <a:bodyPr>
            <a:normAutofit/>
          </a:bodyPr>
          <a:lstStyle/>
          <a:p>
            <a:r>
              <a:rPr lang="en-US" sz="2400" dirty="0" smtClean="0"/>
              <a:t>Over time Youth have decreased in pregnancy's. Over 5.9 percent of pregnancy's where to people under 20 years old in 1999. Now only 4 percent of pregnancy’s are to the youth. As for STI’s its hard to say because some are more common and some are less common.</a:t>
            </a:r>
            <a:endParaRPr lang="en-US" sz="2400"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smtClean="0"/>
              <a:t>Risks/Factors</a:t>
            </a:r>
            <a:endParaRPr lang="en-US" b="1" dirty="0"/>
          </a:p>
        </p:txBody>
      </p:sp>
      <p:sp>
        <p:nvSpPr>
          <p:cNvPr id="3" name="Content Placeholder 2"/>
          <p:cNvSpPr>
            <a:spLocks noGrp="1"/>
          </p:cNvSpPr>
          <p:nvPr>
            <p:ph idx="1"/>
          </p:nvPr>
        </p:nvSpPr>
        <p:spPr/>
        <p:txBody>
          <a:bodyPr/>
          <a:lstStyle/>
          <a:p>
            <a:r>
              <a:rPr lang="en-US" dirty="0" smtClean="0"/>
              <a:t>There are many STI’s you can catch when having sex. To prevent catching (some)  STI’s or getting pregnant you can take protective measures. To keep reproductively healthy you should often get yourself checked at the doctors.</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Programs Designed to help sexual health</a:t>
            </a:r>
            <a:endParaRPr lang="en-US" sz="3200" b="1" dirty="0"/>
          </a:p>
        </p:txBody>
      </p:sp>
      <p:sp>
        <p:nvSpPr>
          <p:cNvPr id="3" name="Content Placeholder 2"/>
          <p:cNvSpPr>
            <a:spLocks noGrp="1"/>
          </p:cNvSpPr>
          <p:nvPr>
            <p:ph idx="1"/>
          </p:nvPr>
        </p:nvSpPr>
        <p:spPr/>
        <p:txBody>
          <a:bodyPr>
            <a:normAutofit/>
          </a:bodyPr>
          <a:lstStyle/>
          <a:p>
            <a:r>
              <a:rPr lang="en-US" sz="2000" dirty="0" smtClean="0"/>
              <a:t>The government constantly has adverts about managing sexual health. They also have a “Baby Bonus” program in place to help mothers support their child financially. The baby bonus pays 5,300 dollars three months before the birth of the child. As for you personal strategies it is good to have certain standards and health guidelines to follow (i.e. getting yourself checked at the doctor periodically. </a:t>
            </a:r>
            <a:endParaRPr lang="en-US" sz="2000"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dirty="0" smtClean="0"/>
              <a:t>Rights and Responsibilities</a:t>
            </a:r>
            <a:endParaRPr lang="en-US" dirty="0"/>
          </a:p>
        </p:txBody>
      </p:sp>
      <p:sp>
        <p:nvSpPr>
          <p:cNvPr id="5" name="Content Placeholder 4"/>
          <p:cNvSpPr>
            <a:spLocks noGrp="1"/>
          </p:cNvSpPr>
          <p:nvPr>
            <p:ph idx="1"/>
          </p:nvPr>
        </p:nvSpPr>
        <p:spPr/>
        <p:txBody>
          <a:bodyPr>
            <a:normAutofit/>
          </a:bodyPr>
          <a:lstStyle/>
          <a:p>
            <a:r>
              <a:rPr lang="en-US" sz="2800" dirty="0" smtClean="0"/>
              <a:t>There’s safety responsibilities such as having protected sex instead of non protected sex. Another right/ responsibility you should take up is making sure you are reproductively healthy and if you not you should act appropriately. </a:t>
            </a:r>
            <a:endParaRPr lang="en-US" sz="2800" dirty="0"/>
          </a:p>
        </p:txBody>
      </p:sp>
    </p:spTree>
  </p:cSld>
  <p:clrMapOvr>
    <a:masterClrMapping/>
  </p:clrMapOvr>
</p:sld>
</file>

<file path=ppt/theme/theme1.xml><?xml version="1.0" encoding="utf-8"?>
<a:theme xmlns:a="http://schemas.openxmlformats.org/drawingml/2006/main" name="Technic">
  <a:themeElements>
    <a:clrScheme name="Technic">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Technic">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Technic">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97</TotalTime>
  <Words>485</Words>
  <Application>Microsoft Office PowerPoint</Application>
  <PresentationFormat>On-screen Show (4:3)</PresentationFormat>
  <Paragraphs>36</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Technic</vt:lpstr>
      <vt:lpstr>Outcome 3</vt:lpstr>
      <vt:lpstr>Various Health Issues Youth Face pt1</vt:lpstr>
      <vt:lpstr>Various Health Issues Youth Face pt2</vt:lpstr>
      <vt:lpstr>Sexual And Reproductive health</vt:lpstr>
      <vt:lpstr>Impact on all dimensions of health</vt:lpstr>
      <vt:lpstr>Changes Overtime</vt:lpstr>
      <vt:lpstr>Risks/Factors</vt:lpstr>
      <vt:lpstr>Programs Designed to help sexual health</vt:lpstr>
      <vt:lpstr>Rights and Responsibilities</vt:lpstr>
    </vt:vector>
  </TitlesOfParts>
  <Company>Deftones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Outcome 3</dc:title>
  <dc:creator>Paul</dc:creator>
  <cp:lastModifiedBy>Paul</cp:lastModifiedBy>
  <cp:revision>10</cp:revision>
  <dcterms:created xsi:type="dcterms:W3CDTF">2011-05-12T23:57:02Z</dcterms:created>
  <dcterms:modified xsi:type="dcterms:W3CDTF">2011-05-13T01:34:54Z</dcterms:modified>
</cp:coreProperties>
</file>

<file path=docProps/thumbnail.jpeg>
</file>